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06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F494-58C4-47C9-A0B6-26C33589E69F}" type="datetimeFigureOut">
              <a:rPr lang="nl-NL" smtClean="0"/>
              <a:pPr/>
              <a:t>3-12-2012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C4BB6-B54F-45E1-B74A-5A6F0991F4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3191553" cy="77809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Leerdoelen: samenwerken, technisch ontwerpen, werken binnen randvoorwaarden.</a:t>
            </a:r>
            <a:endParaRPr lang="nl-NL" sz="1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276872"/>
            <a:ext cx="3191553" cy="10081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Leerproduct:</a:t>
            </a:r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>
              <a:buNone/>
            </a:pP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Je maakt een 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bescherming voor een ei, zodat het niet stukvalt als je het laat vallen </a:t>
            </a:r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63588" y="3645024"/>
            <a:ext cx="3227557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Voorwaarden: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het ei mag niet breken bij een val van 3 meter hoogte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</a:t>
            </a:r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de beschermer is maximaal 25 cm hoog, breed en lang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je moet nog ¼ van het ei kunnen zien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je mag alleen de materialen hiernaast gebruiken</a:t>
            </a:r>
            <a:endParaRPr lang="nl-NL" sz="1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50785" y="5763859"/>
            <a:ext cx="3240360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Stappenplan: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maak eerst een bouwtekening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  <a:sym typeface="Wingdings" pitchFamily="2" charset="2"/>
              </a:rPr>
              <a:t>maak daarna de valbeschermer</a:t>
            </a:r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483768" y="1844824"/>
            <a:ext cx="1607377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2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Tijd: 45 minuten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596581" y="3824867"/>
            <a:ext cx="3279430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numCol="2" rtlCol="0">
            <a:spAutoFit/>
          </a:bodyPr>
          <a:lstStyle/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Wat heb je nodig?</a:t>
            </a:r>
          </a:p>
          <a:p>
            <a:endParaRPr lang="nl-NL" sz="1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een ei (niet gekookt!)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p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lastic boterhamzakjes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b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allonnen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w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atten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s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atéstokjes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p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lakband of tape</a:t>
            </a:r>
          </a:p>
          <a:p>
            <a:endParaRPr lang="nl-NL" sz="1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endParaRPr lang="nl-NL" sz="1400" dirty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touw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e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lastiekjes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l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ijm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papier met ruitjes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s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chaar</a:t>
            </a:r>
          </a:p>
          <a:p>
            <a:r>
              <a:rPr lang="nl-NL" sz="1400" dirty="0">
                <a:latin typeface="Arial" pitchFamily="34" charset="0"/>
                <a:ea typeface="Batang" pitchFamily="18" charset="-127"/>
                <a:cs typeface="Arial" pitchFamily="34" charset="0"/>
              </a:rPr>
              <a:t>l</a:t>
            </a:r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iniaal </a:t>
            </a:r>
          </a:p>
          <a:p>
            <a:r>
              <a:rPr lang="nl-NL" sz="1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potlood</a:t>
            </a:r>
            <a:endParaRPr lang="nl-NL" sz="1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2627784" y="260648"/>
            <a:ext cx="4608512" cy="7780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Breek een eitje (of niet)! </a:t>
            </a:r>
            <a:endParaRPr lang="nl-NL" sz="32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16074"/>
            <a:ext cx="1381125" cy="14287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472" y="4887434"/>
            <a:ext cx="552522" cy="55252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12" y="5527783"/>
            <a:ext cx="908112" cy="60540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9297"/>
            <a:ext cx="1415390" cy="1022226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19" y="5763859"/>
            <a:ext cx="976313" cy="1052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127</Words>
  <Application>Microsoft Office PowerPoint</Application>
  <PresentationFormat>Diavoorstelling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Leerdoelen: samenwerken, technisch ontwerpen, werken binnen randvoorwaarden.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Julisa</dc:creator>
  <cp:lastModifiedBy>dr. Ir. E. van Erp-van der Kooij</cp:lastModifiedBy>
  <cp:revision>15</cp:revision>
  <dcterms:created xsi:type="dcterms:W3CDTF">2012-04-27T08:13:13Z</dcterms:created>
  <dcterms:modified xsi:type="dcterms:W3CDTF">2012-12-03T15:06:18Z</dcterms:modified>
</cp:coreProperties>
</file>